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60" r:id="rId7"/>
    <p:sldId id="271" r:id="rId8"/>
    <p:sldId id="261" r:id="rId9"/>
    <p:sldId id="262" r:id="rId10"/>
    <p:sldId id="272" r:id="rId11"/>
    <p:sldId id="263" r:id="rId12"/>
    <p:sldId id="273" r:id="rId13"/>
    <p:sldId id="264" r:id="rId14"/>
    <p:sldId id="265" r:id="rId15"/>
    <p:sldId id="266" r:id="rId16"/>
    <p:sldId id="267" r:id="rId17"/>
    <p:sldId id="274" r:id="rId18"/>
    <p:sldId id="268" r:id="rId19"/>
    <p:sldId id="275" r:id="rId20"/>
    <p:sldId id="269" r:id="rId21"/>
    <p:sldId id="276" r:id="rId22"/>
    <p:sldId id="270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8A69-34C0-C8D5-FAD2-7244A91D3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0F5DC-D8DB-F837-C168-842361A80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5519F-7F93-5DA8-17EA-C1BA125B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29A91-479C-B8E3-AE19-BE674C0D5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070CF-9C88-1FBA-EB2B-DDBA4B0E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9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12AA-C7C7-67C5-8072-3BDACC74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6BDA-2D00-73E0-6325-871104045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B209D-B6FE-5920-171F-B754DBD2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C6FE-BA4A-0608-FD46-C7B09370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1DB74-DD0C-EC5E-4A9E-3A56E9AF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7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80C93C-1E32-2C92-5D19-23BBC4E4E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29766-40D5-2159-B9D1-C2C3ED6AD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4318-E784-E2D1-BDA4-5C76EC75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DEF6-9A3F-72BB-C36F-C34AA7F5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12B2E-01FB-94DA-2FE0-E8F5F6F0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9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ADA2-261E-65C8-1A1B-3E9BF223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489F9-AA4E-F1C3-07E4-B2F59B498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DB2F8-200E-C4C4-BB79-B02E0D92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D7EB2-AF12-87B8-D88A-A14DF515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4383B-BF68-A962-0964-C10E3FEE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5891-467F-34BF-6F19-51248739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2593-051A-C2A8-7D45-F35059EE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CE8C2-EB8F-6227-B3BF-074C7E3F4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353FA-E7FF-EF9B-0548-CC4535E8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47C36-ECF8-57FA-8CB7-75A5339B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9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D6CCF-AF1A-03F1-2EF9-8E012BA1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12EE2-9E36-DBAD-3A5B-07DB6FAEB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3F93F-07FE-834D-122D-D516279E1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4B01C-DFA3-614F-3028-A240D3B4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B91B5-7E53-C43A-F11A-861B16D3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3B6B6-FC24-8663-9C49-7630BA26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2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6C75-ADA7-EE1B-BDAB-F2C17060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A0146-B7DD-AB76-11A1-15310E149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0C551-447A-8AB3-2D09-53D881CBB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3A835-2BCA-E4E3-1ECD-9B015609D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96A7D-597D-AFC5-5BAD-81CE397F6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E03823-83A2-4560-7440-CB264345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AD5FB-7FA9-B4CF-DDE9-50B6555F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82311-55BF-FE57-CB90-AC6650DB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8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D245-4C37-C756-A3CE-66DEB169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B580C8-AD39-E70A-1C5E-B34230A3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ECFE4-F5AE-36A1-34CD-3B589EF5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41AC2-C8FB-7BA5-09DC-F84A83EB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2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CA1F4E-2128-5598-2ED2-7281F0ED3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9DF8D7-7AF1-E87D-312C-AFF894F8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618B7-A571-FC45-8157-F4085679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5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F239-7A43-823F-5EE6-908CDAAF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79A3D-5A76-BC98-B04A-C8BC2203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0AF2A-9FC2-2910-2F91-B71D01322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720D9-ECC0-41E7-9BA4-DBF842F8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A9BD1-1FE0-725D-4B5C-013E229F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61676-FD36-8E6F-510A-D56C8684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8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00FD-174F-80D9-388D-43FC285E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3ADB5-CD20-69B1-8240-354FF8C3A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FDC15-7226-B2FF-B8F3-C77AF0D62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5976F-52F7-ADDE-3064-52767C68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E2253-C7A2-FA91-D62C-DA4FA820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20082-FFC4-1C59-55DA-BA548FE9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2C429-2100-A825-749B-7ED5742B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19795-863F-098C-C848-060DE895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2CE9A-2305-C299-0368-0C23B9786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9B440-DDB8-410A-B21C-B58ACCFF5188}" type="datetimeFigureOut">
              <a:rPr lang="en-US" smtClean="0"/>
              <a:t>26-Apr-23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2BAF-6235-A64D-5C5B-11D3BDAF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0A089-C4AF-FBC9-EF8E-BCF9650D8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982D7-3E4F-4233-AC62-954F53F4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6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abenita/Livify-website-HackToFuture.gi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AA53C-0EB6-14E8-3F37-FED2899579F1}"/>
              </a:ext>
            </a:extLst>
          </p:cNvPr>
          <p:cNvSpPr txBox="1"/>
          <p:nvPr/>
        </p:nvSpPr>
        <p:spPr>
          <a:xfrm>
            <a:off x="8059269" y="4061011"/>
            <a:ext cx="3523130" cy="23342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‘SYNERGY’</a:t>
            </a:r>
          </a:p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Tina Benita Rego</a:t>
            </a:r>
          </a:p>
          <a:p>
            <a:pPr algn="ctr">
              <a:lnSpc>
                <a:spcPct val="150000"/>
              </a:lnSpc>
            </a:pPr>
            <a:r>
              <a:rPr lang="en-US" sz="2400" b="1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Sharanya</a:t>
            </a:r>
            <a:r>
              <a:rPr lang="en-US" sz="24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 Shetty</a:t>
            </a:r>
          </a:p>
          <a:p>
            <a:pPr algn="ctr">
              <a:lnSpc>
                <a:spcPct val="150000"/>
              </a:lnSpc>
            </a:pPr>
            <a:r>
              <a:rPr lang="en-US" sz="2400" b="1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Vanesha</a:t>
            </a:r>
            <a:r>
              <a:rPr lang="en-US" sz="24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Cutinho</a:t>
            </a:r>
            <a:endParaRPr lang="en-US" sz="2400" b="1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50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9A7E-10A6-5AED-7FFF-CAAE3BBF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79092-691E-124C-AA6D-9D876210A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9" y="159777"/>
            <a:ext cx="11623902" cy="6538445"/>
          </a:xfr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F0441A1-8FB8-B637-9753-4072E6509984}"/>
              </a:ext>
            </a:extLst>
          </p:cNvPr>
          <p:cNvSpPr/>
          <p:nvPr/>
        </p:nvSpPr>
        <p:spPr>
          <a:xfrm>
            <a:off x="4679576" y="2528048"/>
            <a:ext cx="1165411" cy="102197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0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2EE3-8CFA-388B-79E4-130D0EFF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678707-D26E-21BC-3789-8C1691F55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2" y="112315"/>
            <a:ext cx="11792656" cy="6633369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DA08258-0154-6AA8-7491-CEB4D2F14315}"/>
              </a:ext>
            </a:extLst>
          </p:cNvPr>
          <p:cNvSpPr/>
          <p:nvPr/>
        </p:nvSpPr>
        <p:spPr>
          <a:xfrm>
            <a:off x="3558988" y="0"/>
            <a:ext cx="564777" cy="510987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0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9A7E-10A6-5AED-7FFF-CAAE3BBF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79092-691E-124C-AA6D-9D876210A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9" y="159777"/>
            <a:ext cx="11623902" cy="6538445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E72B498-C20E-9B18-34A2-96B0214E35F6}"/>
              </a:ext>
            </a:extLst>
          </p:cNvPr>
          <p:cNvSpPr/>
          <p:nvPr/>
        </p:nvSpPr>
        <p:spPr>
          <a:xfrm>
            <a:off x="5970493" y="2590801"/>
            <a:ext cx="1165411" cy="102197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0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5A60-A4BD-5A37-B5E7-6356DAB4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272FB-AB36-98C4-9CDE-E3A241511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" y="107273"/>
            <a:ext cx="11810585" cy="6643454"/>
          </a:xfr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5FFB737-7B3C-078B-2837-9122335B0C87}"/>
              </a:ext>
            </a:extLst>
          </p:cNvPr>
          <p:cNvSpPr/>
          <p:nvPr/>
        </p:nvSpPr>
        <p:spPr>
          <a:xfrm>
            <a:off x="4921623" y="4849905"/>
            <a:ext cx="2052917" cy="44823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9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D3D9-32E6-3B10-2E5E-77D4429E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B3E3B-FC8C-FFB3-2130-68EF782E3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0" y="219589"/>
            <a:ext cx="11801620" cy="6638411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05917DEB-E903-7A11-9C41-C6CCFD5E6F60}"/>
              </a:ext>
            </a:extLst>
          </p:cNvPr>
          <p:cNvSpPr/>
          <p:nvPr/>
        </p:nvSpPr>
        <p:spPr>
          <a:xfrm>
            <a:off x="3585882" y="181349"/>
            <a:ext cx="466165" cy="367552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2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1577-BD48-A56B-1551-3382C48C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8640F-BBE2-0B0A-55CD-0E78C7691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6" y="129965"/>
            <a:ext cx="11729903" cy="6598070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9706C9CC-2D40-E935-3EAC-2965AEE669B9}"/>
              </a:ext>
            </a:extLst>
          </p:cNvPr>
          <p:cNvSpPr/>
          <p:nvPr/>
        </p:nvSpPr>
        <p:spPr>
          <a:xfrm>
            <a:off x="4545106" y="5459506"/>
            <a:ext cx="3101788" cy="528918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A6A1-2031-C4D0-D0AD-EFAABEF7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4195C-AE07-BA43-ED5A-0F0FCE902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7" y="176119"/>
            <a:ext cx="11765763" cy="6547410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0673F8-0554-D8A2-9285-F9DF1F6AC936}"/>
              </a:ext>
            </a:extLst>
          </p:cNvPr>
          <p:cNvSpPr/>
          <p:nvPr/>
        </p:nvSpPr>
        <p:spPr>
          <a:xfrm>
            <a:off x="3630707" y="134471"/>
            <a:ext cx="484094" cy="430305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1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9A7E-10A6-5AED-7FFF-CAAE3BBF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79092-691E-124C-AA6D-9D876210A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9" y="159777"/>
            <a:ext cx="11623902" cy="6538445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1A2069C0-2303-2E67-7F8A-A4119A690EA3}"/>
              </a:ext>
            </a:extLst>
          </p:cNvPr>
          <p:cNvSpPr/>
          <p:nvPr/>
        </p:nvSpPr>
        <p:spPr>
          <a:xfrm>
            <a:off x="7261412" y="2545978"/>
            <a:ext cx="1165411" cy="102197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8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86BA-5DA2-9493-DE91-C893490F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8651EF-0809-20A7-44C9-A077206B6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2" y="155178"/>
            <a:ext cx="11640256" cy="6547644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B6A734B8-3CDD-EFDD-EBB6-22E7441B3F22}"/>
              </a:ext>
            </a:extLst>
          </p:cNvPr>
          <p:cNvSpPr/>
          <p:nvPr/>
        </p:nvSpPr>
        <p:spPr>
          <a:xfrm>
            <a:off x="3648635" y="67411"/>
            <a:ext cx="412377" cy="385481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84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3F94-8368-A2CB-A4E6-643CE3DA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7B9CC-6AEE-BED3-827A-B61751FB1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" y="253509"/>
            <a:ext cx="11290633" cy="6350981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7AF14AC-5DFF-EB97-332F-52D1A8314C50}"/>
              </a:ext>
            </a:extLst>
          </p:cNvPr>
          <p:cNvSpPr/>
          <p:nvPr/>
        </p:nvSpPr>
        <p:spPr>
          <a:xfrm>
            <a:off x="6320117" y="815789"/>
            <a:ext cx="2626659" cy="672352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0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3F94-8368-A2CB-A4E6-643CE3DA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7B9CC-6AEE-BED3-827A-B61751FB1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" y="253509"/>
            <a:ext cx="11290633" cy="6350981"/>
          </a:xfr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8E5D561-15BA-4379-2020-BBD1FF508033}"/>
              </a:ext>
            </a:extLst>
          </p:cNvPr>
          <p:cNvSpPr/>
          <p:nvPr/>
        </p:nvSpPr>
        <p:spPr>
          <a:xfrm>
            <a:off x="2949388" y="753035"/>
            <a:ext cx="1497106" cy="645459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54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00FC-00FB-4BB3-D680-7F6F2B04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00F6F-C227-707A-2ACA-F9A745DFF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8" y="129964"/>
            <a:ext cx="11729904" cy="6598071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E39A87E-D8EA-D849-983B-588EB1DEE514}"/>
              </a:ext>
            </a:extLst>
          </p:cNvPr>
          <p:cNvSpPr/>
          <p:nvPr/>
        </p:nvSpPr>
        <p:spPr>
          <a:xfrm>
            <a:off x="116542" y="365125"/>
            <a:ext cx="510988" cy="403411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7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3F94-8368-A2CB-A4E6-643CE3DA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7B9CC-6AEE-BED3-827A-B61751FB1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" y="253509"/>
            <a:ext cx="11290633" cy="6350981"/>
          </a:xfr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F940897-C621-3759-E2B0-253277B38D5A}"/>
              </a:ext>
            </a:extLst>
          </p:cNvPr>
          <p:cNvSpPr/>
          <p:nvPr/>
        </p:nvSpPr>
        <p:spPr>
          <a:xfrm>
            <a:off x="9000564" y="842682"/>
            <a:ext cx="1479177" cy="555812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74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3F9D-9ED2-FC06-5A0B-A9E8547B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57B5C-FF10-0DAC-7D06-3302E6E23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5" y="104751"/>
            <a:ext cx="11819550" cy="6648497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718AF13-3702-27CE-6766-A1E276DBAA84}"/>
              </a:ext>
            </a:extLst>
          </p:cNvPr>
          <p:cNvSpPr/>
          <p:nvPr/>
        </p:nvSpPr>
        <p:spPr>
          <a:xfrm>
            <a:off x="186225" y="708213"/>
            <a:ext cx="968188" cy="475128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62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DA75-8E23-B2C2-6461-1B2A2126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681037"/>
            <a:ext cx="11144250" cy="100965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hlinkClick r:id="rId3" tooltip="Livify - Gith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https://github.com/tinabenita/Livify-website-HackToFuture.git</a:t>
            </a:r>
            <a:endParaRPr lang="en-US" sz="3200" b="1" dirty="0">
              <a:ln/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EE6C-7D04-8D52-2C5C-CED92016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9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4CF4-05F6-BCBE-9CAA-B215D35C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75A9C-09E1-6916-7568-ABEB24335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3" y="192997"/>
            <a:ext cx="11505786" cy="6472005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C3C0408-A4CE-9DB4-E636-B2DE2D6ED12B}"/>
              </a:ext>
            </a:extLst>
          </p:cNvPr>
          <p:cNvSpPr/>
          <p:nvPr/>
        </p:nvSpPr>
        <p:spPr>
          <a:xfrm>
            <a:off x="699247" y="878540"/>
            <a:ext cx="1497106" cy="645459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9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3F94-8368-A2CB-A4E6-643CE3DA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7B9CC-6AEE-BED3-827A-B61751FB1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" y="253509"/>
            <a:ext cx="11290633" cy="6350981"/>
          </a:xfr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8E5D561-15BA-4379-2020-BBD1FF508033}"/>
              </a:ext>
            </a:extLst>
          </p:cNvPr>
          <p:cNvSpPr/>
          <p:nvPr/>
        </p:nvSpPr>
        <p:spPr>
          <a:xfrm>
            <a:off x="4724400" y="806823"/>
            <a:ext cx="1497106" cy="645459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8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F868-5DE5-A417-4015-F6AE3ED8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47DEA-7D2B-1C1B-AC33-9527876AC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9" y="195519"/>
            <a:ext cx="11496821" cy="6466962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D22D2FD-4BF0-566F-0C3B-71516E6FF586}"/>
              </a:ext>
            </a:extLst>
          </p:cNvPr>
          <p:cNvSpPr/>
          <p:nvPr/>
        </p:nvSpPr>
        <p:spPr>
          <a:xfrm>
            <a:off x="5262283" y="3826962"/>
            <a:ext cx="1281953" cy="476098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7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DD42-9321-A909-C203-0C6C741D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CBDBB-99D8-612F-F25F-D7983A5E1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4" y="200562"/>
            <a:ext cx="11478891" cy="6456876"/>
          </a:xfrm>
        </p:spPr>
      </p:pic>
    </p:spTree>
    <p:extLst>
      <p:ext uri="{BB962C8B-B14F-4D97-AF65-F5344CB8AC3E}">
        <p14:creationId xmlns:p14="http://schemas.microsoft.com/office/powerpoint/2010/main" val="186638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F868-5DE5-A417-4015-F6AE3ED8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47DEA-7D2B-1C1B-AC33-9527876AC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9" y="195519"/>
            <a:ext cx="11496821" cy="6466962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BA37029-D586-D065-ABA6-CD3B52ADF564}"/>
              </a:ext>
            </a:extLst>
          </p:cNvPr>
          <p:cNvSpPr/>
          <p:nvPr/>
        </p:nvSpPr>
        <p:spPr>
          <a:xfrm>
            <a:off x="5280211" y="3429000"/>
            <a:ext cx="1299883" cy="424855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3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9A7E-10A6-5AED-7FFF-CAAE3BBF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79092-691E-124C-AA6D-9D876210A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9" y="159777"/>
            <a:ext cx="11623902" cy="6538445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1CA4598-9C1F-9F89-622D-805B57E28BA0}"/>
              </a:ext>
            </a:extLst>
          </p:cNvPr>
          <p:cNvSpPr/>
          <p:nvPr/>
        </p:nvSpPr>
        <p:spPr>
          <a:xfrm>
            <a:off x="3469341" y="2590801"/>
            <a:ext cx="1165411" cy="102197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0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2198-9C52-64A6-62BC-96B90DA8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82822-A149-7FB2-1921-46BDF9729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8" y="140050"/>
            <a:ext cx="11694044" cy="6577900"/>
          </a:xfr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11237A0E-DE45-6080-1343-AA66414DD7F8}"/>
              </a:ext>
            </a:extLst>
          </p:cNvPr>
          <p:cNvSpPr/>
          <p:nvPr/>
        </p:nvSpPr>
        <p:spPr>
          <a:xfrm>
            <a:off x="3630706" y="140050"/>
            <a:ext cx="484094" cy="43030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4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22</Words>
  <Application>Microsoft Office PowerPoint</Application>
  <PresentationFormat>Widescreen</PresentationFormat>
  <Paragraphs>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https://github.com/tinabenita/Livify-website-HackToFuture.git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Benita Rego</dc:creator>
  <cp:lastModifiedBy>Tina Benita Rego</cp:lastModifiedBy>
  <cp:revision>2</cp:revision>
  <dcterms:created xsi:type="dcterms:W3CDTF">2023-04-26T01:29:43Z</dcterms:created>
  <dcterms:modified xsi:type="dcterms:W3CDTF">2023-04-26T01:55:25Z</dcterms:modified>
</cp:coreProperties>
</file>